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75" r:id="rId3"/>
    <p:sldId id="263" r:id="rId4"/>
    <p:sldId id="266" r:id="rId5"/>
    <p:sldId id="269" r:id="rId6"/>
    <p:sldId id="265" r:id="rId7"/>
    <p:sldId id="270" r:id="rId8"/>
    <p:sldId id="273" r:id="rId9"/>
    <p:sldId id="267" r:id="rId10"/>
    <p:sldId id="271" r:id="rId11"/>
    <p:sldId id="272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опыта работы</a:t>
            </a:r>
            <a:br>
              <a:rPr lang="ru-RU" dirty="0" smtClean="0"/>
            </a:br>
            <a:r>
              <a:rPr lang="ru-RU" dirty="0" smtClean="0"/>
              <a:t> МОУ Лицея № 8 г.Буденновска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25144"/>
            <a:ext cx="7067128" cy="1368152"/>
          </a:xfrm>
        </p:spPr>
        <p:txBody>
          <a:bodyPr/>
          <a:lstStyle/>
          <a:p>
            <a:r>
              <a:rPr lang="ru-RU" dirty="0" smtClean="0"/>
              <a:t>Заместитель директора по УВР, </a:t>
            </a:r>
          </a:p>
          <a:p>
            <a:r>
              <a:rPr lang="ru-RU" dirty="0" err="1" smtClean="0"/>
              <a:t>Бавина</a:t>
            </a:r>
            <a:r>
              <a:rPr lang="ru-RU" dirty="0" smtClean="0"/>
              <a:t> </a:t>
            </a:r>
            <a:r>
              <a:rPr lang="ru-RU" dirty="0" err="1" smtClean="0"/>
              <a:t>Анжелика</a:t>
            </a:r>
            <a:r>
              <a:rPr lang="ru-RU" dirty="0" smtClean="0"/>
              <a:t> Владимировна.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Военно-патриотическое направление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D:\Марина\Desktop\IMG_1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4032448" cy="2592288"/>
          </a:xfrm>
          <a:prstGeom prst="rect">
            <a:avLst/>
          </a:prstGeom>
          <a:noFill/>
        </p:spPr>
      </p:pic>
      <p:pic>
        <p:nvPicPr>
          <p:cNvPr id="1033" name="Picture 9" descr="D:\Марина\Desktop\Новая папка\9d94fc39-3764-4a0b-afa7-4058b5228c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4007091" cy="2736304"/>
          </a:xfrm>
          <a:prstGeom prst="rect">
            <a:avLst/>
          </a:prstGeom>
          <a:noFill/>
        </p:spPr>
      </p:pic>
      <p:pic>
        <p:nvPicPr>
          <p:cNvPr id="1034" name="Picture 10" descr="D:\Марина\Desktop\Новая папка\IMG_4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4032448" cy="2448272"/>
          </a:xfrm>
          <a:prstGeom prst="rect">
            <a:avLst/>
          </a:prstGeom>
          <a:noFill/>
        </p:spPr>
      </p:pic>
      <p:pic>
        <p:nvPicPr>
          <p:cNvPr id="3" name="Picture 2" descr="F:\Все фотографии и видео\2019-2020\День памяти и славы 20.02.2020\IMG_125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68760"/>
            <a:ext cx="4032820" cy="2448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95456" cy="1592160"/>
          </a:xfrm>
        </p:spPr>
        <p:txBody>
          <a:bodyPr>
            <a:normAutofit/>
          </a:bodyPr>
          <a:lstStyle/>
          <a:p>
            <a:r>
              <a:rPr lang="ru-RU" dirty="0" smtClean="0"/>
              <a:t>Отряд ЮИД «Изумруд»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6984" cy="751982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Встреча с начальником УГИБДД ГУ МВД России по Ставропольскому краю полковником полиции Сафоновым Алексеем Николаевичем.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1412776"/>
            <a:ext cx="4103439" cy="4320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Акции отряда ЮИД в микрорайоне 8</a:t>
            </a:r>
          </a:p>
        </p:txBody>
      </p:sp>
      <p:pic>
        <p:nvPicPr>
          <p:cNvPr id="2050" name="Picture 2" descr="D:\Марина\Desktop\DSCF87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895" y="3136380"/>
            <a:ext cx="4039985" cy="3029989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Марина\Desktop\IMG-20191219-WA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3995295" cy="2250475"/>
          </a:xfrm>
          <a:prstGeom prst="rect">
            <a:avLst/>
          </a:prstGeom>
          <a:noFill/>
        </p:spPr>
      </p:pic>
      <p:pic>
        <p:nvPicPr>
          <p:cNvPr id="6" name="Picture 5" descr="D:\Марина\Desktop\IMG-20191219-WA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383510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Информационно-медийный</a:t>
            </a:r>
            <a:r>
              <a:rPr lang="ru-RU" sz="3600" dirty="0" smtClean="0"/>
              <a:t> центр»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216024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endParaRPr lang="ru-RU" sz="1600" dirty="0" smtClean="0"/>
          </a:p>
          <a:p>
            <a:pPr>
              <a:buNone/>
            </a:pPr>
            <a:endParaRPr lang="ru-RU" sz="1600" b="1" dirty="0" smtClean="0"/>
          </a:p>
          <a:p>
            <a:r>
              <a:rPr lang="ru-RU" sz="2400" dirty="0" smtClean="0"/>
              <a:t>редакция </a:t>
            </a:r>
            <a:r>
              <a:rPr lang="ru-RU" sz="2400" dirty="0" smtClean="0"/>
              <a:t>школьной газеты </a:t>
            </a:r>
            <a:r>
              <a:rPr lang="ru-RU" sz="2400" dirty="0" smtClean="0"/>
              <a:t>«СМАК»,</a:t>
            </a:r>
            <a:endParaRPr lang="ru-RU" sz="2400" dirty="0" smtClean="0"/>
          </a:p>
          <a:p>
            <a:r>
              <a:rPr lang="ru-RU" sz="2400" dirty="0" smtClean="0"/>
              <a:t>редакция  школьного радио « Эхо </a:t>
            </a:r>
            <a:r>
              <a:rPr lang="ru-RU" sz="2400" dirty="0" smtClean="0"/>
              <a:t>Лицея</a:t>
            </a:r>
            <a:r>
              <a:rPr lang="ru-RU" sz="2400" dirty="0" smtClean="0"/>
              <a:t>», </a:t>
            </a:r>
          </a:p>
          <a:p>
            <a:r>
              <a:rPr lang="ru-RU" sz="2400" dirty="0" err="1" smtClean="0"/>
              <a:t>фотостудия</a:t>
            </a:r>
            <a:r>
              <a:rPr lang="ru-RU" sz="2400" dirty="0" smtClean="0"/>
              <a:t> </a:t>
            </a:r>
            <a:r>
              <a:rPr lang="ru-RU" sz="2400" dirty="0" smtClean="0"/>
              <a:t>«Объектив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12289" name="Picture 1" descr="D:\Марина\Desktop\cropped-логотип-пресс2_-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57150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2019-2020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"Личностного развития" </a:t>
            </a:r>
            <a:r>
              <a:rPr lang="ru-RU" b="1" i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"Добро не уходит на каникулы", </a:t>
            </a:r>
          </a:p>
          <a:p>
            <a:pPr>
              <a:buNone/>
            </a:pPr>
            <a:r>
              <a:rPr lang="ru-RU" dirty="0" smtClean="0"/>
              <a:t>"РДШ - Территория самоуправления", </a:t>
            </a:r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err="1" smtClean="0"/>
              <a:t>Эко-РДШ</a:t>
            </a:r>
            <a:r>
              <a:rPr lang="ru-RU" dirty="0" smtClean="0"/>
              <a:t>".</a:t>
            </a:r>
          </a:p>
          <a:p>
            <a:pPr>
              <a:buNone/>
            </a:pPr>
            <a:r>
              <a:rPr lang="ru-RU" b="1" i="1" dirty="0" smtClean="0"/>
              <a:t>"Гражданской активности"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"Сила РДШ", "Лига ораторов", "Здоровье с РДШ".</a:t>
            </a:r>
          </a:p>
          <a:p>
            <a:pPr>
              <a:buNone/>
            </a:pPr>
            <a:r>
              <a:rPr lang="ru-RU" b="1" i="1" dirty="0" smtClean="0"/>
              <a:t>"Военно-патриотического направления"-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Военно-спортивная игра "Зарница", </a:t>
            </a:r>
          </a:p>
          <a:p>
            <a:pPr>
              <a:buNone/>
            </a:pPr>
            <a:r>
              <a:rPr lang="ru-RU" b="1" i="1" dirty="0" smtClean="0"/>
              <a:t>"</a:t>
            </a:r>
            <a:r>
              <a:rPr lang="ru-RU" b="1" i="1" dirty="0" err="1" smtClean="0"/>
              <a:t>Информационно-медийное</a:t>
            </a:r>
            <a:r>
              <a:rPr lang="ru-RU" b="1" i="1" dirty="0" smtClean="0"/>
              <a:t>" -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"</a:t>
            </a:r>
            <a:r>
              <a:rPr lang="ru-RU" dirty="0" err="1" smtClean="0"/>
              <a:t>Медиаграмотность</a:t>
            </a:r>
            <a:r>
              <a:rPr lang="ru-RU" dirty="0" smtClean="0"/>
              <a:t>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 МНОГО НАС ОБЪЕДИНЯЕТ, А ВСЕ РАЗЛИЧИЯ ДОПОЛНЯЮТ!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Все фотографии и видео\2019-2020\общие фото\IMG-20191219-WA0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632848" cy="4080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548680"/>
            <a:ext cx="4352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ДЕЯТЕЛЬНОСТИ</a:t>
            </a:r>
            <a:endParaRPr lang="ru-RU" sz="2400" b="1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1" descr="Личностное развитие"/>
          <p:cNvSpPr>
            <a:spLocks noChangeAspect="1" noChangeArrowheads="1"/>
          </p:cNvSpPr>
          <p:nvPr/>
        </p:nvSpPr>
        <p:spPr bwMode="auto">
          <a:xfrm>
            <a:off x="0" y="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pic>
        <p:nvPicPr>
          <p:cNvPr id="1027" name="Picture 3" descr="Военно-патриотическое направ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4" y="675978138"/>
            <a:ext cx="571500" cy="64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Гражданская активность"/>
          <p:cNvSpPr>
            <a:spLocks noChangeAspect="1" noChangeArrowheads="1"/>
          </p:cNvSpPr>
          <p:nvPr/>
        </p:nvSpPr>
        <p:spPr bwMode="auto">
          <a:xfrm>
            <a:off x="101204" y="1384727038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8" name="AutoShape 5" descr="Информационно-медийное направление"/>
          <p:cNvSpPr>
            <a:spLocks noChangeAspect="1" noChangeArrowheads="1"/>
          </p:cNvSpPr>
          <p:nvPr/>
        </p:nvSpPr>
        <p:spPr bwMode="auto">
          <a:xfrm>
            <a:off x="101204" y="2147331247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500174"/>
            <a:ext cx="8001056" cy="62972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b="1" dirty="0" smtClean="0">
                <a:solidFill>
                  <a:srgbClr val="2654AD"/>
                </a:solidFill>
                <a:latin typeface="Arial Narrow" panose="020B0606020202030204" pitchFamily="34" charset="0"/>
              </a:rPr>
              <a:t>            ЛИЧНОСТНОЕ </a:t>
            </a:r>
            <a:r>
              <a:rPr lang="ru-RU" sz="2000" b="1" dirty="0">
                <a:solidFill>
                  <a:srgbClr val="2654AD"/>
                </a:solidFill>
                <a:latin typeface="Arial Narrow" panose="020B0606020202030204" pitchFamily="34" charset="0"/>
              </a:rPr>
              <a:t>РАЗВИТИЕ</a:t>
            </a:r>
          </a:p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Творческое развитие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популяризация </a:t>
            </a: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ЗОЖ </a:t>
            </a:r>
            <a:b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среди школьников,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популяризация профессий</a:t>
            </a:r>
          </a:p>
          <a:p>
            <a:endParaRPr lang="ru-RU" sz="2000" b="1" dirty="0" smtClean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 smtClean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1E4FA2"/>
                </a:solidFill>
                <a:latin typeface="Arial Narrow" panose="020B0606020202030204" pitchFamily="34" charset="0"/>
              </a:rPr>
              <a:t>         ГРАЖДАНСКАЯ АКТИВНОСТЬ</a:t>
            </a:r>
          </a:p>
          <a:p>
            <a:r>
              <a:rPr lang="ru-RU" b="1" dirty="0" err="1" smtClean="0">
                <a:latin typeface="Arial Narrow" panose="020B0606020202030204" pitchFamily="34" charset="0"/>
              </a:rPr>
              <a:t>ВолоВолонтерская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b="1" dirty="0">
                <a:latin typeface="Arial Narrow" panose="020B0606020202030204" pitchFamily="34" charset="0"/>
              </a:rPr>
              <a:t>деятельность, поисковая работа, </a:t>
            </a:r>
            <a:r>
              <a:rPr lang="ru-RU" b="1" dirty="0" smtClean="0">
                <a:latin typeface="Arial Narrow" panose="020B0606020202030204" pitchFamily="34" charset="0"/>
              </a:rPr>
              <a:t/>
            </a:r>
            <a:br>
              <a:rPr lang="ru-RU" b="1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>изучение </a:t>
            </a:r>
            <a:r>
              <a:rPr lang="ru-RU" b="1" dirty="0">
                <a:latin typeface="Arial Narrow" panose="020B0606020202030204" pitchFamily="34" charset="0"/>
              </a:rPr>
              <a:t>истории и краеведения, </a:t>
            </a:r>
            <a:r>
              <a:rPr lang="ru-RU" b="1" dirty="0" smtClean="0">
                <a:latin typeface="Arial Narrow" panose="020B0606020202030204" pitchFamily="34" charset="0"/>
              </a:rPr>
              <a:t/>
            </a:r>
            <a:br>
              <a:rPr lang="ru-RU" b="1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>«</a:t>
            </a:r>
            <a:r>
              <a:rPr lang="ru-RU" b="1" dirty="0">
                <a:latin typeface="Arial Narrow" panose="020B0606020202030204" pitchFamily="34" charset="0"/>
              </a:rPr>
              <a:t>Школа Безопасности» – воспитание культуры безопасности среди детей и </a:t>
            </a:r>
            <a:r>
              <a:rPr lang="ru-RU" b="1" dirty="0" smtClean="0">
                <a:latin typeface="Arial Narrow" panose="020B0606020202030204" pitchFamily="34" charset="0"/>
              </a:rPr>
              <a:t>подростков</a:t>
            </a:r>
            <a:endParaRPr lang="ru-RU" sz="2000" b="1" dirty="0" smtClean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 smtClean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 smtClean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 smtClean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 smtClean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1E4FA2"/>
                </a:solidFill>
                <a:latin typeface="Arial Narrow" panose="020B0606020202030204" pitchFamily="34" charset="0"/>
              </a:rPr>
              <a:t>ВОЕННО-ПАТРИОТИЧЕСКОЕ </a:t>
            </a: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</a:rPr>
              <a:t>НАПРАВЛЕНИЕ</a:t>
            </a:r>
          </a:p>
          <a:p>
            <a:r>
              <a:rPr lang="ru-RU" b="1" dirty="0">
                <a:latin typeface="Arial Narrow" panose="020B0606020202030204" pitchFamily="34" charset="0"/>
              </a:rPr>
              <a:t>Осуществляется при координации с Всероссийским военно-патриотическим движением «</a:t>
            </a:r>
            <a:r>
              <a:rPr lang="ru-RU" b="1" dirty="0" err="1">
                <a:latin typeface="Arial Narrow" panose="020B0606020202030204" pitchFamily="34" charset="0"/>
              </a:rPr>
              <a:t>Юнармия</a:t>
            </a:r>
            <a:r>
              <a:rPr lang="ru-RU" b="1" dirty="0">
                <a:latin typeface="Arial Narrow" panose="020B0606020202030204" pitchFamily="34" charset="0"/>
              </a:rPr>
              <a:t>»</a:t>
            </a:r>
          </a:p>
          <a:p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endParaRPr lang="ru-RU" sz="2000" b="1" dirty="0" smtClean="0">
              <a:solidFill>
                <a:srgbClr val="1E4FA2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rgbClr val="1E4FA2"/>
                </a:solidFill>
                <a:latin typeface="Arial Narrow" panose="020B0606020202030204" pitchFamily="34" charset="0"/>
              </a:rPr>
              <a:t>ИНФОРМАЦИОННО-МЕДИЙНОЕ НАПРАВЛЕНИЕ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Подготовка </a:t>
            </a:r>
            <a:r>
              <a:rPr lang="ru-RU" b="1" dirty="0">
                <a:latin typeface="Arial Narrow" panose="020B0606020202030204" pitchFamily="34" charset="0"/>
              </a:rPr>
              <a:t>детского информационного контента, информационное развитие в рамках деятельности Российского движения школьников, </a:t>
            </a:r>
            <a:r>
              <a:rPr lang="ru-RU" b="1" dirty="0" smtClean="0">
                <a:latin typeface="Arial Narrow" panose="020B0606020202030204" pitchFamily="34" charset="0"/>
              </a:rPr>
              <a:t>создание</a:t>
            </a:r>
            <a:br>
              <a:rPr lang="ru-RU" b="1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>школьных </a:t>
            </a:r>
            <a:r>
              <a:rPr lang="ru-RU" b="1" dirty="0">
                <a:latin typeface="Arial Narrow" panose="020B0606020202030204" pitchFamily="34" charset="0"/>
              </a:rPr>
              <a:t>газет, съемки роликов, освещение в </a:t>
            </a:r>
            <a:r>
              <a:rPr lang="ru-RU" b="1" dirty="0" smtClean="0">
                <a:latin typeface="Arial Narrow" panose="020B0606020202030204" pitchFamily="34" charset="0"/>
              </a:rPr>
              <a:t>СМИ</a:t>
            </a:r>
            <a:br>
              <a:rPr lang="ru-RU" b="1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>и </a:t>
            </a:r>
            <a:r>
              <a:rPr lang="ru-RU" b="1" dirty="0">
                <a:latin typeface="Arial Narrow" panose="020B0606020202030204" pitchFamily="34" charset="0"/>
              </a:rPr>
              <a:t>работа в социальных </a:t>
            </a:r>
            <a:r>
              <a:rPr lang="ru-RU" b="1" dirty="0" smtClean="0">
                <a:latin typeface="Arial Narrow" panose="020B0606020202030204" pitchFamily="34" charset="0"/>
              </a:rPr>
              <a:t>сетях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85794"/>
            <a:ext cx="685604" cy="722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643314"/>
            <a:ext cx="696368" cy="8223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38" y="785794"/>
            <a:ext cx="653597" cy="743541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3357562"/>
            <a:ext cx="606857" cy="775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7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Совета РДШ Лицея: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x-none" sz="8000" smtClean="0">
                <a:latin typeface="Times New Roman" pitchFamily="18" charset="0"/>
                <a:cs typeface="Times New Roman" pitchFamily="18" charset="0"/>
              </a:rPr>
              <a:t>Лидер РДШ (учащийся)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x-none" sz="8000" smtClean="0">
                <a:latin typeface="Times New Roman" pitchFamily="18" charset="0"/>
                <a:cs typeface="Times New Roman" pitchFamily="18" charset="0"/>
              </a:rPr>
              <a:t>Куратор (заместитель директора по УВР)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x-none" sz="80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x-none" sz="8000" i="1" smtClean="0">
                <a:latin typeface="Times New Roman" pitchFamily="18" charset="0"/>
                <a:cs typeface="Times New Roman" pitchFamily="18" charset="0"/>
              </a:rPr>
              <a:t>Лидер направления                                                      Лидер направления</a:t>
            </a:r>
            <a:endParaRPr lang="ru-RU" sz="8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x-none" sz="8000" b="1" i="1" smtClean="0">
                <a:latin typeface="Times New Roman" pitchFamily="18" charset="0"/>
                <a:cs typeface="Times New Roman" pitchFamily="18" charset="0"/>
              </a:rPr>
              <a:t>"Гражданская активность"                       "Личностное развитие"</a:t>
            </a:r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x-none" sz="8000" smtClean="0">
                <a:latin typeface="Times New Roman" pitchFamily="18" charset="0"/>
                <a:cs typeface="Times New Roman" pitchFamily="18" charset="0"/>
              </a:rPr>
              <a:t>(координатор - старшая вожатая)     (координатор - педагог-организатор)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x-none" sz="8000" i="1" smtClean="0">
                <a:latin typeface="Times New Roman" pitchFamily="18" charset="0"/>
                <a:cs typeface="Times New Roman" pitchFamily="18" charset="0"/>
              </a:rPr>
              <a:t>Лидер направления                                     Лидер направления</a:t>
            </a:r>
            <a:endParaRPr lang="ru-RU" sz="8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x-none" sz="8000" b="1" i="1" smtClean="0">
                <a:latin typeface="Times New Roman" pitchFamily="18" charset="0"/>
                <a:cs typeface="Times New Roman" pitchFamily="18" charset="0"/>
              </a:rPr>
              <a:t>"Военно-патриотическое"                    </a:t>
            </a:r>
            <a:r>
              <a:rPr lang="x-none" sz="8000" b="1" i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8000" b="1" i="1" smtClean="0">
                <a:latin typeface="Times New Roman" pitchFamily="18" charset="0"/>
                <a:cs typeface="Times New Roman" pitchFamily="18" charset="0"/>
              </a:rPr>
              <a:t>"Информационно-медийное"</a:t>
            </a:r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8000" smtClean="0">
                <a:latin typeface="Times New Roman" pitchFamily="18" charset="0"/>
                <a:cs typeface="Times New Roman" pitchFamily="18" charset="0"/>
              </a:rPr>
              <a:t>(координатор – преподаватель ОБЖ)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x-none" sz="8000" smtClean="0">
                <a:latin typeface="Times New Roman" pitchFamily="18" charset="0"/>
                <a:cs typeface="Times New Roman" pitchFamily="18" charset="0"/>
              </a:rPr>
              <a:t>(координатор –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учитель информатики)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ctr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988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x-none" b="1" smtClean="0"/>
              <a:t> "Центр Личностного развития"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x-none" b="1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880320"/>
          </a:xfrm>
        </p:spPr>
        <p:txBody>
          <a:bodyPr>
            <a:normAutofit/>
          </a:bodyPr>
          <a:lstStyle/>
          <a:p>
            <a:r>
              <a:rPr lang="x-none" i="1" smtClean="0"/>
              <a:t>Творческие студии</a:t>
            </a:r>
            <a:r>
              <a:rPr lang="ru-RU" i="1" dirty="0" smtClean="0"/>
              <a:t>: </a:t>
            </a:r>
            <a:r>
              <a:rPr lang="ru-RU" dirty="0" smtClean="0"/>
              <a:t>«</a:t>
            </a:r>
            <a:r>
              <a:rPr lang="x-none" smtClean="0"/>
              <a:t>Палитра</a:t>
            </a:r>
            <a:r>
              <a:rPr lang="ru-RU" dirty="0" smtClean="0"/>
              <a:t>»</a:t>
            </a:r>
            <a:r>
              <a:rPr lang="x-none" smtClean="0"/>
              <a:t> </a:t>
            </a:r>
            <a:r>
              <a:rPr lang="x-none" smtClean="0"/>
              <a:t>и </a:t>
            </a:r>
            <a:r>
              <a:rPr lang="ru-RU" dirty="0" smtClean="0"/>
              <a:t>«</a:t>
            </a:r>
            <a:r>
              <a:rPr lang="x-none" smtClean="0"/>
              <a:t>Ритм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x-none" i="1" smtClean="0"/>
              <a:t>Популяризация профессий:</a:t>
            </a:r>
            <a:endParaRPr lang="ru-RU" dirty="0" smtClean="0"/>
          </a:p>
          <a:p>
            <a:pPr>
              <a:buNone/>
            </a:pPr>
            <a:r>
              <a:rPr lang="x-none" smtClean="0"/>
              <a:t> </a:t>
            </a:r>
            <a:r>
              <a:rPr lang="x-none" sz="2400" smtClean="0"/>
              <a:t>Малая научная академия «Первые шаги в науку» </a:t>
            </a:r>
            <a:r>
              <a:rPr lang="x-none" smtClean="0"/>
              <a:t>,</a:t>
            </a:r>
            <a:endParaRPr lang="ru-RU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x-none" sz="2400" smtClean="0"/>
              <a:t>Проект </a:t>
            </a:r>
            <a:r>
              <a:rPr lang="x-none" sz="2400" smtClean="0"/>
              <a:t>«Лицей – ВУЗ – Лукойл»,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К</a:t>
            </a:r>
            <a:r>
              <a:rPr lang="x-none" sz="2400" smtClean="0"/>
              <a:t>луб </a:t>
            </a:r>
            <a:r>
              <a:rPr lang="ru-RU" sz="2400" dirty="0" smtClean="0"/>
              <a:t>«</a:t>
            </a:r>
            <a:r>
              <a:rPr lang="x-none" sz="2400" smtClean="0"/>
              <a:t>Финансовая грамотность</a:t>
            </a:r>
            <a:r>
              <a:rPr lang="ru-RU" sz="2400" dirty="0" smtClean="0"/>
              <a:t>»</a:t>
            </a:r>
            <a:r>
              <a:rPr lang="x-none" sz="2400" smtClean="0"/>
              <a:t>;</a:t>
            </a:r>
            <a:endParaRPr lang="ru-RU" sz="2400" dirty="0" smtClean="0"/>
          </a:p>
          <a:p>
            <a:r>
              <a:rPr lang="x-none" smtClean="0"/>
              <a:t>Актив ЗОЖ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E:\Documents and Settings\Учитель\Рабочий стол\рабочий стол\для фотокружка\лог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5976" y="3933056"/>
            <a:ext cx="478802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Личностное развитие</a:t>
            </a:r>
            <a:endParaRPr lang="ru-RU" sz="2800" dirty="0"/>
          </a:p>
        </p:txBody>
      </p:sp>
      <p:pic>
        <p:nvPicPr>
          <p:cNvPr id="5123" name="Picture 3" descr="D:\Марина\Desktop\Новая папка\IMG_1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3717032"/>
            <a:ext cx="4104456" cy="2808312"/>
          </a:xfrm>
          <a:prstGeom prst="rect">
            <a:avLst/>
          </a:prstGeom>
          <a:noFill/>
        </p:spPr>
      </p:pic>
      <p:pic>
        <p:nvPicPr>
          <p:cNvPr id="5122" name="Picture 2" descr="D:\Марина\Desktop\IMG_934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104456" cy="2664296"/>
          </a:xfrm>
          <a:prstGeom prst="rect">
            <a:avLst/>
          </a:prstGeom>
          <a:noFill/>
        </p:spPr>
      </p:pic>
      <p:pic>
        <p:nvPicPr>
          <p:cNvPr id="5126" name="Picture 6" descr="D:\Марина\Desktop\Новая папка\e3a02a68-9d7d-4821-97a2-849d5848e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3960440" cy="2808312"/>
          </a:xfrm>
          <a:prstGeom prst="rect">
            <a:avLst/>
          </a:prstGeom>
          <a:noFill/>
        </p:spPr>
      </p:pic>
      <p:pic>
        <p:nvPicPr>
          <p:cNvPr id="5127" name="Picture 7" descr="D:\Марина\Desktop\рабочий стол 2020\к выступлению\_DSC19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24744"/>
            <a:ext cx="4158644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 </a:t>
            </a:r>
            <a:r>
              <a:rPr lang="ru-RU" b="1" dirty="0" smtClean="0"/>
              <a:t>"Центр гражданской активности"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2160240"/>
          </a:xfrm>
        </p:spPr>
        <p:txBody>
          <a:bodyPr>
            <a:noAutofit/>
          </a:bodyPr>
          <a:lstStyle/>
          <a:p>
            <a:r>
              <a:rPr lang="x-none" sz="2800" smtClean="0"/>
              <a:t>Волонтёрский отряд </a:t>
            </a:r>
            <a:r>
              <a:rPr lang="ru-RU" sz="2800" dirty="0" smtClean="0"/>
              <a:t>«</a:t>
            </a:r>
            <a:r>
              <a:rPr lang="x-none" sz="2800" smtClean="0"/>
              <a:t>Горячие сердца</a:t>
            </a:r>
            <a:r>
              <a:rPr lang="ru-RU" sz="2800" dirty="0" smtClean="0"/>
              <a:t>»</a:t>
            </a:r>
            <a:r>
              <a:rPr lang="x-none" sz="2800" smtClean="0"/>
              <a:t>,</a:t>
            </a:r>
            <a:endParaRPr lang="ru-RU" sz="2800" dirty="0" smtClean="0"/>
          </a:p>
          <a:p>
            <a:r>
              <a:rPr lang="x-none" sz="2800" smtClean="0"/>
              <a:t>Экологический отряд </a:t>
            </a:r>
            <a:r>
              <a:rPr lang="ru-RU" sz="2800" dirty="0" smtClean="0"/>
              <a:t>«</a:t>
            </a:r>
            <a:r>
              <a:rPr lang="x-none" sz="2800" smtClean="0"/>
              <a:t>ЛУЧИК</a:t>
            </a:r>
            <a:r>
              <a:rPr lang="ru-RU" sz="2800" dirty="0" smtClean="0"/>
              <a:t>»,</a:t>
            </a:r>
            <a:r>
              <a:rPr lang="x-none" sz="2800" smtClean="0"/>
              <a:t> </a:t>
            </a:r>
            <a:endParaRPr lang="ru-RU" sz="2800" dirty="0" smtClean="0"/>
          </a:p>
          <a:p>
            <a:r>
              <a:rPr lang="ru-RU" sz="2800" dirty="0" smtClean="0"/>
              <a:t>Э</a:t>
            </a:r>
            <a:r>
              <a:rPr lang="x-none" sz="2800" smtClean="0"/>
              <a:t>кологический клуб </a:t>
            </a:r>
            <a:r>
              <a:rPr lang="ru-RU" sz="2800" dirty="0" smtClean="0"/>
              <a:t>«</a:t>
            </a:r>
            <a:r>
              <a:rPr lang="x-none" sz="2800" smtClean="0"/>
              <a:t>ЭкоБуй</a:t>
            </a:r>
            <a:r>
              <a:rPr lang="ru-RU" dirty="0" smtClean="0"/>
              <a:t>»</a:t>
            </a:r>
            <a:r>
              <a:rPr lang="x-none" sz="2800" smtClean="0"/>
              <a:t>;</a:t>
            </a:r>
            <a:endParaRPr lang="ru-RU" sz="2800" dirty="0" smtClean="0"/>
          </a:p>
          <a:p>
            <a:pPr>
              <a:buNone/>
            </a:pPr>
            <a:r>
              <a:rPr lang="x-none" sz="2800" smtClean="0"/>
              <a:t> </a:t>
            </a:r>
            <a:endParaRPr lang="ru-RU" sz="2800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26631" name="Picture 7" descr="D:\Марина\Desktop\adUtCqs7U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8508479" cy="2140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Направление </a:t>
            </a:r>
            <a:br>
              <a:rPr lang="ru-RU" dirty="0" smtClean="0"/>
            </a:br>
            <a:r>
              <a:rPr lang="ru-RU" dirty="0" smtClean="0"/>
              <a:t>«Гражданская активность»</a:t>
            </a:r>
            <a:endParaRPr lang="ru-RU" dirty="0"/>
          </a:p>
        </p:txBody>
      </p:sp>
      <p:pic>
        <p:nvPicPr>
          <p:cNvPr id="4098" name="Picture 2" descr="D:\Марина\Desktop\IMG-20191219-WA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533650"/>
            <a:ext cx="6489060" cy="4324350"/>
          </a:xfrm>
          <a:prstGeom prst="rect">
            <a:avLst/>
          </a:prstGeom>
          <a:noFill/>
        </p:spPr>
      </p:pic>
      <p:pic>
        <p:nvPicPr>
          <p:cNvPr id="4099" name="Picture 3" descr="D:\Марина\Desktop\Новая папка\9f79c838-2e17-4f26-b1ef-dac4895a4b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149080"/>
            <a:ext cx="3059832" cy="2505594"/>
          </a:xfrm>
          <a:prstGeom prst="rect">
            <a:avLst/>
          </a:prstGeom>
          <a:noFill/>
        </p:spPr>
      </p:pic>
      <p:pic>
        <p:nvPicPr>
          <p:cNvPr id="4100" name="Picture 4" descr="D:\Марина\Desktop\Новая папка\c90fbbd4-3c0d-4caa-875b-6c730e8d2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3203509" cy="2402632"/>
          </a:xfrm>
          <a:prstGeom prst="rect">
            <a:avLst/>
          </a:prstGeom>
          <a:noFill/>
        </p:spPr>
      </p:pic>
      <p:pic>
        <p:nvPicPr>
          <p:cNvPr id="9" name="Picture 2" descr="D:\Марина\Desktop\всё\лига ораторов край\IMG_465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5654427" y="1122437"/>
            <a:ext cx="3816424" cy="281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Экологический отряд «ЛУЧИК»</a:t>
            </a:r>
            <a:endParaRPr lang="ru-RU" dirty="0"/>
          </a:p>
        </p:txBody>
      </p:sp>
      <p:pic>
        <p:nvPicPr>
          <p:cNvPr id="3074" name="Picture 2" descr="C:\Users\X555LN\AppData\Local\Temp\Rar$DI03.984\сделано с заботой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600400" cy="2476872"/>
          </a:xfrm>
          <a:prstGeom prst="rect">
            <a:avLst/>
          </a:prstGeom>
          <a:noFill/>
        </p:spPr>
      </p:pic>
      <p:pic>
        <p:nvPicPr>
          <p:cNvPr id="3075" name="Picture 3" descr="C:\Users\X555LN\AppData\Local\Temp\Rar$DI11.687\сделано с забот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4464496" cy="2669957"/>
          </a:xfrm>
          <a:prstGeom prst="rect">
            <a:avLst/>
          </a:prstGeom>
          <a:noFill/>
        </p:spPr>
      </p:pic>
      <p:pic>
        <p:nvPicPr>
          <p:cNvPr id="3076" name="Picture 4" descr="C:\Users\X555LN\AppData\Local\Temp\Rar$DI16.047\заповедные уроки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933056"/>
            <a:ext cx="4464496" cy="2708920"/>
          </a:xfrm>
          <a:prstGeom prst="rect">
            <a:avLst/>
          </a:prstGeom>
          <a:noFill/>
        </p:spPr>
      </p:pic>
      <p:pic>
        <p:nvPicPr>
          <p:cNvPr id="3077" name="Picture 5" descr="D:\Марина\Desktop\IMG_1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84784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x-none" sz="4000" b="1" smtClean="0"/>
              <a:t>"Военно-патриотический центр"</a:t>
            </a: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147248" cy="280831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x-none" sz="3200" smtClean="0"/>
              <a:t>Военно-патриотический клуб "Защитик Отечества",</a:t>
            </a:r>
            <a:endParaRPr lang="ru-RU" sz="3200" dirty="0" smtClean="0"/>
          </a:p>
          <a:p>
            <a:r>
              <a:rPr lang="x-none" sz="3200" smtClean="0"/>
              <a:t>Первичное отделение "Юнармии",</a:t>
            </a:r>
            <a:endParaRPr lang="ru-RU" sz="3200" dirty="0" smtClean="0"/>
          </a:p>
          <a:p>
            <a:r>
              <a:rPr lang="x-none" sz="3200" smtClean="0"/>
              <a:t>Отряд ЮИД "</a:t>
            </a:r>
            <a:r>
              <a:rPr lang="x-none" sz="3200" smtClean="0"/>
              <a:t>Изумруд«</a:t>
            </a:r>
            <a:r>
              <a:rPr lang="ru-RU" sz="3200" dirty="0" smtClean="0"/>
              <a:t>.</a:t>
            </a:r>
            <a:endParaRPr lang="ru-RU" sz="3200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4" name="Picture 7" descr="D:\Марина\Desktop\рабочий стол 2020\знач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05064"/>
            <a:ext cx="2446585" cy="2365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258</TotalTime>
  <Words>248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Из опыта работы  МОУ Лицея № 8 г.Буденновска</vt:lpstr>
      <vt:lpstr>Слайд 2</vt:lpstr>
      <vt:lpstr>Структура Совета РДШ Лицея:</vt:lpstr>
      <vt:lpstr>    "Центр Личностного развития"     </vt:lpstr>
      <vt:lpstr>                 Личностное развитие</vt:lpstr>
      <vt:lpstr>  "Центр гражданской активности"</vt:lpstr>
      <vt:lpstr>Направление  «Гражданская активность»</vt:lpstr>
      <vt:lpstr>Экологический отряд «ЛУЧИК»</vt:lpstr>
      <vt:lpstr>"Военно-патриотический центр"</vt:lpstr>
      <vt:lpstr>Военно-патриотическое направление </vt:lpstr>
      <vt:lpstr>Отряд ЮИД «Изумруд» </vt:lpstr>
      <vt:lpstr>«Информационно-медийный центр»</vt:lpstr>
      <vt:lpstr>Проекты 2019-2020 года</vt:lpstr>
      <vt:lpstr>КАК МНОГО НАС ОБЪЕДИНЯЕТ, А ВСЕ РАЗЛИЧИЯ ДОПОЛНЯЮТ!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Личностное развитие</dc:title>
  <dc:creator>X555LN</dc:creator>
  <cp:lastModifiedBy>Windows User</cp:lastModifiedBy>
  <cp:revision>30</cp:revision>
  <dcterms:created xsi:type="dcterms:W3CDTF">2021-01-31T13:50:57Z</dcterms:created>
  <dcterms:modified xsi:type="dcterms:W3CDTF">2021-02-04T16:06:46Z</dcterms:modified>
</cp:coreProperties>
</file>